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567" autoAdjust="0"/>
  </p:normalViewPr>
  <p:slideViewPr>
    <p:cSldViewPr showGuides="1">
      <p:cViewPr varScale="1">
        <p:scale>
          <a:sx n="79" d="100"/>
          <a:sy n="79" d="100"/>
        </p:scale>
        <p:origin x="216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2/25/2020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2/25/2020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2111-AEB9-4C09-8C0B-C35C3BDE64E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E231-E7CE-4E56-9C4F-9845B9A58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iforum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19"/>
          <p:cNvSpPr/>
          <p:nvPr/>
        </p:nvSpPr>
        <p:spPr>
          <a:xfrm rot="16200000">
            <a:off x="7198042" y="4063410"/>
            <a:ext cx="351790" cy="47028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2 w 10000"/>
              <a:gd name="connsiteY0" fmla="*/ 0 h 17676"/>
              <a:gd name="connsiteX1" fmla="*/ 10000 w 10000"/>
              <a:gd name="connsiteY1" fmla="*/ 7676 h 17676"/>
              <a:gd name="connsiteX2" fmla="*/ 10000 w 10000"/>
              <a:gd name="connsiteY2" fmla="*/ 17676 h 17676"/>
              <a:gd name="connsiteX3" fmla="*/ 0 w 10000"/>
              <a:gd name="connsiteY3" fmla="*/ 17676 h 17676"/>
              <a:gd name="connsiteX4" fmla="*/ 282 w 10000"/>
              <a:gd name="connsiteY4" fmla="*/ 0 h 17676"/>
              <a:gd name="connsiteX0" fmla="*/ 282 w 10000"/>
              <a:gd name="connsiteY0" fmla="*/ 0 h 17676"/>
              <a:gd name="connsiteX1" fmla="*/ 9279 w 10000"/>
              <a:gd name="connsiteY1" fmla="*/ 1402 h 17676"/>
              <a:gd name="connsiteX2" fmla="*/ 10000 w 10000"/>
              <a:gd name="connsiteY2" fmla="*/ 17676 h 17676"/>
              <a:gd name="connsiteX3" fmla="*/ 0 w 10000"/>
              <a:gd name="connsiteY3" fmla="*/ 17676 h 17676"/>
              <a:gd name="connsiteX4" fmla="*/ 282 w 10000"/>
              <a:gd name="connsiteY4" fmla="*/ 0 h 17676"/>
              <a:gd name="connsiteX0" fmla="*/ 282 w 10381"/>
              <a:gd name="connsiteY0" fmla="*/ 0 h 17676"/>
              <a:gd name="connsiteX1" fmla="*/ 10337 w 10381"/>
              <a:gd name="connsiteY1" fmla="*/ 1162 h 17676"/>
              <a:gd name="connsiteX2" fmla="*/ 10000 w 10381"/>
              <a:gd name="connsiteY2" fmla="*/ 17676 h 17676"/>
              <a:gd name="connsiteX3" fmla="*/ 0 w 10381"/>
              <a:gd name="connsiteY3" fmla="*/ 17676 h 17676"/>
              <a:gd name="connsiteX4" fmla="*/ 282 w 10381"/>
              <a:gd name="connsiteY4" fmla="*/ 0 h 17676"/>
              <a:gd name="connsiteX0" fmla="*/ 282 w 10423"/>
              <a:gd name="connsiteY0" fmla="*/ 0 h 17676"/>
              <a:gd name="connsiteX1" fmla="*/ 10381 w 10423"/>
              <a:gd name="connsiteY1" fmla="*/ 1282 h 17676"/>
              <a:gd name="connsiteX2" fmla="*/ 10000 w 10423"/>
              <a:gd name="connsiteY2" fmla="*/ 17676 h 17676"/>
              <a:gd name="connsiteX3" fmla="*/ 0 w 10423"/>
              <a:gd name="connsiteY3" fmla="*/ 17676 h 17676"/>
              <a:gd name="connsiteX4" fmla="*/ 282 w 10423"/>
              <a:gd name="connsiteY4" fmla="*/ 0 h 17676"/>
              <a:gd name="connsiteX0" fmla="*/ 282 w 10031"/>
              <a:gd name="connsiteY0" fmla="*/ 0 h 17676"/>
              <a:gd name="connsiteX1" fmla="*/ 9957 w 10031"/>
              <a:gd name="connsiteY1" fmla="*/ 1241 h 17676"/>
              <a:gd name="connsiteX2" fmla="*/ 10000 w 10031"/>
              <a:gd name="connsiteY2" fmla="*/ 17676 h 17676"/>
              <a:gd name="connsiteX3" fmla="*/ 0 w 10031"/>
              <a:gd name="connsiteY3" fmla="*/ 17676 h 17676"/>
              <a:gd name="connsiteX4" fmla="*/ 282 w 10031"/>
              <a:gd name="connsiteY4" fmla="*/ 0 h 17676"/>
              <a:gd name="connsiteX0" fmla="*/ 282 w 10096"/>
              <a:gd name="connsiteY0" fmla="*/ 0 h 17676"/>
              <a:gd name="connsiteX1" fmla="*/ 10031 w 10096"/>
              <a:gd name="connsiteY1" fmla="*/ 961 h 17676"/>
              <a:gd name="connsiteX2" fmla="*/ 10000 w 10096"/>
              <a:gd name="connsiteY2" fmla="*/ 17676 h 17676"/>
              <a:gd name="connsiteX3" fmla="*/ 0 w 10096"/>
              <a:gd name="connsiteY3" fmla="*/ 17676 h 17676"/>
              <a:gd name="connsiteX4" fmla="*/ 282 w 10096"/>
              <a:gd name="connsiteY4" fmla="*/ 0 h 17676"/>
              <a:gd name="connsiteX0" fmla="*/ 282 w 10155"/>
              <a:gd name="connsiteY0" fmla="*/ 0 h 17676"/>
              <a:gd name="connsiteX1" fmla="*/ 10096 w 10155"/>
              <a:gd name="connsiteY1" fmla="*/ 841 h 17676"/>
              <a:gd name="connsiteX2" fmla="*/ 10000 w 10155"/>
              <a:gd name="connsiteY2" fmla="*/ 17676 h 17676"/>
              <a:gd name="connsiteX3" fmla="*/ 0 w 10155"/>
              <a:gd name="connsiteY3" fmla="*/ 17676 h 17676"/>
              <a:gd name="connsiteX4" fmla="*/ 282 w 10155"/>
              <a:gd name="connsiteY4" fmla="*/ 0 h 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5" h="17676">
                <a:moveTo>
                  <a:pt x="282" y="0"/>
                </a:moveTo>
                <a:lnTo>
                  <a:pt x="10096" y="841"/>
                </a:lnTo>
                <a:cubicBezTo>
                  <a:pt x="10336" y="6266"/>
                  <a:pt x="9760" y="12251"/>
                  <a:pt x="10000" y="17676"/>
                </a:cubicBezTo>
                <a:lnTo>
                  <a:pt x="0" y="17676"/>
                </a:lnTo>
                <a:lnTo>
                  <a:pt x="28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lowchart: Manual Input 5"/>
          <p:cNvSpPr/>
          <p:nvPr/>
        </p:nvSpPr>
        <p:spPr>
          <a:xfrm rot="5400000" flipH="1">
            <a:off x="2403157" y="1580560"/>
            <a:ext cx="4926330" cy="45478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6078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6078 h 10000"/>
              <a:gd name="connsiteX0" fmla="*/ 0 w 10033"/>
              <a:gd name="connsiteY0" fmla="*/ 5534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5534 h 10000"/>
              <a:gd name="connsiteX0" fmla="*/ 0 w 10033"/>
              <a:gd name="connsiteY0" fmla="*/ 7099 h 11565"/>
              <a:gd name="connsiteX1" fmla="*/ 9994 w 10033"/>
              <a:gd name="connsiteY1" fmla="*/ 0 h 11565"/>
              <a:gd name="connsiteX2" fmla="*/ 10033 w 10033"/>
              <a:gd name="connsiteY2" fmla="*/ 11565 h 11565"/>
              <a:gd name="connsiteX3" fmla="*/ 33 w 10033"/>
              <a:gd name="connsiteY3" fmla="*/ 11565 h 11565"/>
              <a:gd name="connsiteX4" fmla="*/ 0 w 10033"/>
              <a:gd name="connsiteY4" fmla="*/ 7099 h 11565"/>
              <a:gd name="connsiteX0" fmla="*/ 0 w 10033"/>
              <a:gd name="connsiteY0" fmla="*/ 7840 h 11565"/>
              <a:gd name="connsiteX1" fmla="*/ 9994 w 10033"/>
              <a:gd name="connsiteY1" fmla="*/ 0 h 11565"/>
              <a:gd name="connsiteX2" fmla="*/ 10033 w 10033"/>
              <a:gd name="connsiteY2" fmla="*/ 11565 h 11565"/>
              <a:gd name="connsiteX3" fmla="*/ 33 w 10033"/>
              <a:gd name="connsiteY3" fmla="*/ 11565 h 11565"/>
              <a:gd name="connsiteX4" fmla="*/ 0 w 10033"/>
              <a:gd name="connsiteY4" fmla="*/ 7840 h 11565"/>
              <a:gd name="connsiteX0" fmla="*/ 0 w 10033"/>
              <a:gd name="connsiteY0" fmla="*/ 7840 h 11565"/>
              <a:gd name="connsiteX1" fmla="*/ 10013 w 10033"/>
              <a:gd name="connsiteY1" fmla="*/ 0 h 11565"/>
              <a:gd name="connsiteX2" fmla="*/ 10033 w 10033"/>
              <a:gd name="connsiteY2" fmla="*/ 11565 h 11565"/>
              <a:gd name="connsiteX3" fmla="*/ 33 w 10033"/>
              <a:gd name="connsiteY3" fmla="*/ 11565 h 11565"/>
              <a:gd name="connsiteX4" fmla="*/ 0 w 10033"/>
              <a:gd name="connsiteY4" fmla="*/ 7840 h 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" h="11565">
                <a:moveTo>
                  <a:pt x="0" y="7840"/>
                </a:moveTo>
                <a:lnTo>
                  <a:pt x="10013" y="0"/>
                </a:lnTo>
                <a:cubicBezTo>
                  <a:pt x="10020" y="3855"/>
                  <a:pt x="10026" y="7710"/>
                  <a:pt x="10033" y="11565"/>
                </a:cubicBezTo>
                <a:lnTo>
                  <a:pt x="33" y="11565"/>
                </a:lnTo>
                <a:cubicBezTo>
                  <a:pt x="22" y="10258"/>
                  <a:pt x="11" y="9147"/>
                  <a:pt x="0" y="784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lowchart: Manual Input 10"/>
          <p:cNvSpPr/>
          <p:nvPr/>
        </p:nvSpPr>
        <p:spPr>
          <a:xfrm>
            <a:off x="4334192" y="188640"/>
            <a:ext cx="5451475" cy="61290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035 w 13035"/>
              <a:gd name="connsiteY0" fmla="*/ 2000 h 10066"/>
              <a:gd name="connsiteX1" fmla="*/ 13035 w 13035"/>
              <a:gd name="connsiteY1" fmla="*/ 0 h 10066"/>
              <a:gd name="connsiteX2" fmla="*/ 13035 w 13035"/>
              <a:gd name="connsiteY2" fmla="*/ 10000 h 10066"/>
              <a:gd name="connsiteX3" fmla="*/ 0 w 13035"/>
              <a:gd name="connsiteY3" fmla="*/ 10066 h 10066"/>
              <a:gd name="connsiteX4" fmla="*/ 3035 w 13035"/>
              <a:gd name="connsiteY4" fmla="*/ 2000 h 10066"/>
              <a:gd name="connsiteX0" fmla="*/ 9455 w 13035"/>
              <a:gd name="connsiteY0" fmla="*/ 0 h 12204"/>
              <a:gd name="connsiteX1" fmla="*/ 13035 w 13035"/>
              <a:gd name="connsiteY1" fmla="*/ 2138 h 12204"/>
              <a:gd name="connsiteX2" fmla="*/ 13035 w 13035"/>
              <a:gd name="connsiteY2" fmla="*/ 12138 h 12204"/>
              <a:gd name="connsiteX3" fmla="*/ 0 w 13035"/>
              <a:gd name="connsiteY3" fmla="*/ 12204 h 12204"/>
              <a:gd name="connsiteX4" fmla="*/ 9455 w 13035"/>
              <a:gd name="connsiteY4" fmla="*/ 0 h 12204"/>
              <a:gd name="connsiteX0" fmla="*/ 9455 w 13152"/>
              <a:gd name="connsiteY0" fmla="*/ 0 h 12204"/>
              <a:gd name="connsiteX1" fmla="*/ 13152 w 13152"/>
              <a:gd name="connsiteY1" fmla="*/ 0 h 12204"/>
              <a:gd name="connsiteX2" fmla="*/ 13035 w 13152"/>
              <a:gd name="connsiteY2" fmla="*/ 12138 h 12204"/>
              <a:gd name="connsiteX3" fmla="*/ 0 w 13152"/>
              <a:gd name="connsiteY3" fmla="*/ 12204 h 12204"/>
              <a:gd name="connsiteX4" fmla="*/ 9455 w 13152"/>
              <a:gd name="connsiteY4" fmla="*/ 0 h 12204"/>
              <a:gd name="connsiteX0" fmla="*/ 9431 w 13128"/>
              <a:gd name="connsiteY0" fmla="*/ 0 h 12188"/>
              <a:gd name="connsiteX1" fmla="*/ 13128 w 13128"/>
              <a:gd name="connsiteY1" fmla="*/ 0 h 12188"/>
              <a:gd name="connsiteX2" fmla="*/ 13011 w 13128"/>
              <a:gd name="connsiteY2" fmla="*/ 12138 h 12188"/>
              <a:gd name="connsiteX3" fmla="*/ 0 w 13128"/>
              <a:gd name="connsiteY3" fmla="*/ 12188 h 12188"/>
              <a:gd name="connsiteX4" fmla="*/ 9431 w 13128"/>
              <a:gd name="connsiteY4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8" h="12188">
                <a:moveTo>
                  <a:pt x="9431" y="0"/>
                </a:moveTo>
                <a:lnTo>
                  <a:pt x="13128" y="0"/>
                </a:lnTo>
                <a:lnTo>
                  <a:pt x="13011" y="12138"/>
                </a:lnTo>
                <a:lnTo>
                  <a:pt x="0" y="12188"/>
                </a:lnTo>
                <a:lnTo>
                  <a:pt x="9431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549" r="-65733" b="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38767" y="1805985"/>
            <a:ext cx="206502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12-14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09252" y="3354115"/>
            <a:ext cx="280606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Хотел „Феста Уинтър Палас“,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гр. Боровец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9510" y="135300"/>
            <a:ext cx="3468370" cy="6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8875" y="687115"/>
            <a:ext cx="3121025" cy="69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070735" algn="l"/>
              </a:tabLs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RETREAT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53820" y="146730"/>
            <a:ext cx="2127885" cy="128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1"/>
          <p:cNvSpPr txBox="1"/>
          <p:nvPr/>
        </p:nvSpPr>
        <p:spPr>
          <a:xfrm>
            <a:off x="2907347" y="2304460"/>
            <a:ext cx="1579880" cy="7226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4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юни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/>
          <p:cNvSpPr txBox="1"/>
          <p:nvPr/>
        </p:nvSpPr>
        <p:spPr>
          <a:xfrm>
            <a:off x="2587010" y="6289129"/>
            <a:ext cx="2368550" cy="3721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info@biforum.org</a:t>
            </a:r>
          </a:p>
          <a:p>
            <a:pPr>
              <a:lnSpc>
                <a:spcPct val="107000"/>
              </a:lnSpc>
            </a:pPr>
            <a:r>
              <a:rPr lang="bg-BG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bg-BG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951 57 59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04664"/>
            <a:ext cx="10512862" cy="119166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Какви</a:t>
            </a:r>
            <a:r>
              <a:rPr lang="ru-RU" b="1" dirty="0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b="1" dirty="0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ползите от </a:t>
            </a:r>
            <a:r>
              <a:rPr lang="ru-RU" b="1" dirty="0" err="1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ru-RU" b="1" dirty="0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Retreat</a:t>
            </a:r>
            <a:r>
              <a:rPr lang="ru-RU" b="1" dirty="0" smtClean="0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004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772816"/>
            <a:ext cx="10945064" cy="46201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Мотивация:</a:t>
            </a:r>
            <a:endParaRPr lang="bg-BG" u="sng" dirty="0" smtClean="0">
              <a:solidFill>
                <a:srgbClr val="004E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напускане на монотонното ежедневие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 динамични и различни дни, достатъчни за презареждане с нови сили и енергия за работа;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знания в </a:t>
            </a:r>
            <a:r>
              <a:rPr lang="bg-BG" sz="2800" u="sng" dirty="0" err="1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неангажираща</a:t>
            </a:r>
            <a:r>
              <a:rPr lang="bg-BG" sz="28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Сплотяване и работа в екип чрез: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отборни дейности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интерактивни игри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 на концентрацията чрез:</a:t>
            </a:r>
            <a:endParaRPr lang="bg-BG" u="sng" dirty="0" smtClean="0">
              <a:solidFill>
                <a:srgbClr val="004E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ползотворните почивки;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отдалечаването от стреса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работното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и забавления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2067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88640"/>
            <a:ext cx="9721080" cy="6480720"/>
          </a:xfrm>
        </p:spPr>
      </p:pic>
    </p:spTree>
    <p:extLst>
      <p:ext uri="{BB962C8B-B14F-4D97-AF65-F5344CB8AC3E}">
        <p14:creationId xmlns:p14="http://schemas.microsoft.com/office/powerpoint/2010/main" val="37778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28" y="404664"/>
            <a:ext cx="10512862" cy="1325563"/>
          </a:xfrm>
        </p:spPr>
        <p:txBody>
          <a:bodyPr/>
          <a:lstStyle/>
          <a:p>
            <a:r>
              <a:rPr lang="ru-RU" b="1" dirty="0" err="1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Какво</a:t>
            </a:r>
            <a:r>
              <a:rPr lang="ru-RU" b="1" dirty="0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е включено в пакета?</a:t>
            </a:r>
            <a:endParaRPr lang="en-US" b="1" dirty="0">
              <a:solidFill>
                <a:srgbClr val="004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76" y="2060848"/>
            <a:ext cx="7992888" cy="43513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bg-BG" sz="2600" u="sng" dirty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нощувки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хотел „Феста </a:t>
            </a:r>
            <a:r>
              <a:rPr lang="bg-B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Уинтър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Палас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5*, с включен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full-board (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закуска, обяд, вечеря)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g-BG" sz="2600" u="sng" dirty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sz="26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олудневни обучения </a:t>
            </a:r>
            <a:r>
              <a:rPr lang="bg-BG" sz="2600" u="sng" dirty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6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модел и предложение за стойност“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Структуриране на маркетинг фунии и продажби на класически стоки с помощта на интернет“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600" u="sng" dirty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паузи</a:t>
            </a:r>
            <a:endParaRPr lang="en-US" sz="2600" u="sng" dirty="0">
              <a:solidFill>
                <a:srgbClr val="004E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600" u="sng" dirty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Организирани интерактивни игри за участниците</a:t>
            </a:r>
            <a:endParaRPr lang="en-US" sz="2600" u="sng" dirty="0">
              <a:solidFill>
                <a:srgbClr val="004E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600" u="sng" dirty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 на спа </a:t>
            </a:r>
            <a:r>
              <a:rPr lang="bg-BG" sz="2600" u="sng" dirty="0" smtClean="0">
                <a:solidFill>
                  <a:srgbClr val="004E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endParaRPr lang="en-US" sz="2600" u="sng" dirty="0">
              <a:solidFill>
                <a:srgbClr val="004E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564904"/>
            <a:ext cx="3734072" cy="25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1663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29714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32656"/>
            <a:ext cx="9505056" cy="6336704"/>
          </a:xfrm>
        </p:spPr>
      </p:pic>
    </p:spTree>
    <p:extLst>
      <p:ext uri="{BB962C8B-B14F-4D97-AF65-F5344CB8AC3E}">
        <p14:creationId xmlns:p14="http://schemas.microsoft.com/office/powerpoint/2010/main" val="29922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172" y="1988840"/>
            <a:ext cx="4860693" cy="1325563"/>
          </a:xfrm>
        </p:spPr>
        <p:txBody>
          <a:bodyPr>
            <a:noAutofit/>
          </a:bodyPr>
          <a:lstStyle/>
          <a:p>
            <a:r>
              <a:rPr lang="bg-BG" sz="6000" b="1" dirty="0" smtClean="0">
                <a:solidFill>
                  <a:srgbClr val="004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Очакваме Ви!</a:t>
            </a:r>
            <a:endParaRPr lang="en-US" sz="6000" b="1" dirty="0">
              <a:solidFill>
                <a:srgbClr val="004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6" y="4725144"/>
            <a:ext cx="504056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Sofia Business Factory</a:t>
            </a:r>
            <a:r>
              <a:rPr lang="bg-BG" sz="3200" b="1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info@biforum.org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02 951 57 59</a:t>
            </a:r>
          </a:p>
          <a:p>
            <a:pPr marL="0" indent="0">
              <a:buNone/>
            </a:pPr>
            <a:r>
              <a:rPr lang="bg-BG" sz="2400" dirty="0"/>
              <a:t>г</a:t>
            </a:r>
            <a:r>
              <a:rPr lang="bg-BG" sz="2400" dirty="0" smtClean="0"/>
              <a:t>р. София, бул. „Витоша“ 86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2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32D51B-405E-4F81-B5A9-F253CD7FC481}">
  <ds:schemaRefs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Courier New</vt:lpstr>
      <vt:lpstr>Franklin Gothic Medium</vt:lpstr>
      <vt:lpstr>Times New Roman</vt:lpstr>
      <vt:lpstr>Wingdings</vt:lpstr>
      <vt:lpstr>Office Theme</vt:lpstr>
      <vt:lpstr>PowerPoint Presentation</vt:lpstr>
      <vt:lpstr>Какви са ползите от Business Retreat?</vt:lpstr>
      <vt:lpstr>PowerPoint Presentation</vt:lpstr>
      <vt:lpstr>PowerPoint Presentation</vt:lpstr>
      <vt:lpstr>Какво е включено в пакета?</vt:lpstr>
      <vt:lpstr>PowerPoint Presentation</vt:lpstr>
      <vt:lpstr>PowerPoint Presentation</vt:lpstr>
      <vt:lpstr>Очакваме Ви!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2020-02-24T13:37:17Z</dcterms:created>
  <dcterms:modified xsi:type="dcterms:W3CDTF">2020-02-25T12:08:41Z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